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81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0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0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71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09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520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3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2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2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5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D95C0-5834-3E40-923E-58A86A02982D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F1A3E-4CCE-2A43-A01F-A4A3D5532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58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classzon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79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7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800"/>
            <a:ext cx="37846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241300"/>
            <a:ext cx="84963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92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333" y="175104"/>
            <a:ext cx="8805333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latin typeface="Arial"/>
                <a:cs typeface="Arial"/>
              </a:rPr>
              <a:t>Go to </a:t>
            </a:r>
            <a:r>
              <a:rPr lang="en-US" sz="4400" dirty="0" smtClean="0">
                <a:latin typeface="Arial"/>
                <a:cs typeface="Arial"/>
                <a:hlinkClick r:id="rId2"/>
              </a:rPr>
              <a:t>www.classzone.com</a:t>
            </a:r>
            <a:r>
              <a:rPr lang="en-US" sz="4400" dirty="0" smtClean="0">
                <a:latin typeface="Arial"/>
                <a:cs typeface="Arial"/>
              </a:rPr>
              <a:t> to complete the following problems.</a:t>
            </a:r>
          </a:p>
          <a:p>
            <a:pPr algn="ctr"/>
            <a:endParaRPr lang="en-US" sz="4400" dirty="0" smtClean="0">
              <a:latin typeface="Arial"/>
              <a:cs typeface="Arial"/>
            </a:endParaRPr>
          </a:p>
          <a:p>
            <a:pPr algn="ctr"/>
            <a:r>
              <a:rPr lang="en-US" sz="4400" dirty="0" smtClean="0">
                <a:latin typeface="Arial"/>
                <a:cs typeface="Arial"/>
              </a:rPr>
              <a:t>HOMEWORK</a:t>
            </a:r>
          </a:p>
          <a:p>
            <a:pPr algn="ctr"/>
            <a:endParaRPr lang="en-US" sz="4400" dirty="0" smtClean="0">
              <a:latin typeface="Arial"/>
              <a:cs typeface="Arial"/>
            </a:endParaRPr>
          </a:p>
          <a:p>
            <a:pPr algn="ctr"/>
            <a:r>
              <a:rPr lang="en-US" sz="4400" dirty="0" smtClean="0">
                <a:latin typeface="Arial"/>
                <a:cs typeface="Arial"/>
              </a:rPr>
              <a:t>P. 842 #12 &amp; 14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9614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17</Words>
  <Application>Microsoft Macintosh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Tremper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Rhody</dc:creator>
  <cp:lastModifiedBy>Tammy Rhody</cp:lastModifiedBy>
  <cp:revision>1</cp:revision>
  <dcterms:created xsi:type="dcterms:W3CDTF">2011-02-19T17:12:27Z</dcterms:created>
  <dcterms:modified xsi:type="dcterms:W3CDTF">2011-02-19T17:18:13Z</dcterms:modified>
</cp:coreProperties>
</file>